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52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64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07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24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9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7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93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62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2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03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38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3F5D3F0-DBDB-4AD0-A9E9-DCD9F0551EEE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D316B5A-3D7F-40DC-80B9-52CD378F66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53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1D6210-5B1F-5D84-8510-394BED9A7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20250915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18CE59-0E18-5A40-C613-3FC0B5BB3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資一甲</a:t>
            </a:r>
            <a:r>
              <a:rPr lang="en-US" altLang="zh-TW" dirty="0"/>
              <a:t>111316042</a:t>
            </a:r>
            <a:r>
              <a:rPr lang="zh-TW" altLang="en-US" dirty="0"/>
              <a:t>蔡東廷</a:t>
            </a:r>
          </a:p>
        </p:txBody>
      </p:sp>
    </p:spTree>
    <p:extLst>
      <p:ext uri="{BB962C8B-B14F-4D97-AF65-F5344CB8AC3E}">
        <p14:creationId xmlns:p14="http://schemas.microsoft.com/office/powerpoint/2010/main" val="272391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C52A0-CCD3-C1A3-52C1-E287F7BB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Prompt: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BB3484-CC28-ADA1-EA95-CF21FC7D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島上一片荒蕪 在峭壁旁有一個燈塔 守門人在燈塔旁抽菸 島上有著無數條的地道 島上幾乎沒有樹木 峭壁環繞只剩下孤獨的守門人。</a:t>
            </a:r>
          </a:p>
        </p:txBody>
      </p:sp>
    </p:spTree>
    <p:extLst>
      <p:ext uri="{BB962C8B-B14F-4D97-AF65-F5344CB8AC3E}">
        <p14:creationId xmlns:p14="http://schemas.microsoft.com/office/powerpoint/2010/main" val="339758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850EAEB-4967-657A-381C-BCB66068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28" y="890047"/>
            <a:ext cx="5077906" cy="5077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FB1801-BD1B-1D5D-AABD-7A9C6906A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8" y="890047"/>
            <a:ext cx="5077906" cy="507790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BAF4DC-C478-F12F-401B-487BF15BD43E}"/>
              </a:ext>
            </a:extLst>
          </p:cNvPr>
          <p:cNvSpPr txBox="1"/>
          <p:nvPr/>
        </p:nvSpPr>
        <p:spPr>
          <a:xfrm>
            <a:off x="2267889" y="6117996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寫實風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0091B8-7576-6EE0-7B01-122DB952C7F4}"/>
              </a:ext>
            </a:extLst>
          </p:cNvPr>
          <p:cNvSpPr txBox="1"/>
          <p:nvPr/>
        </p:nvSpPr>
        <p:spPr>
          <a:xfrm>
            <a:off x="8283849" y="6117996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科幻風</a:t>
            </a:r>
          </a:p>
        </p:txBody>
      </p:sp>
    </p:spTree>
    <p:extLst>
      <p:ext uri="{BB962C8B-B14F-4D97-AF65-F5344CB8AC3E}">
        <p14:creationId xmlns:p14="http://schemas.microsoft.com/office/powerpoint/2010/main" val="176051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075D0-E8F3-44AA-4D9B-C6F73860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心得說明</a:t>
            </a:r>
            <a:r>
              <a:rPr lang="en-US" altLang="zh-TW" dirty="0">
                <a:latin typeface="+mn-ea"/>
                <a:ea typeface="+mn-ea"/>
              </a:rPr>
              <a:t>: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17F6DE-86E6-EDC8-F80E-BA0C19F3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想生成一個空蕩蕩的島嶼，是因為想呈現孤獨的管理員在獨自一人的時候有多麼無助。生成出的第一張照片和我想像的差不多，除了描述中的峭壁懸崖，島嶼的呈現也和想像得差不多，唯有燈塔看起賴過於復古和想像中新穎的造型有出入。第二張照片則是加上更多科技的感覺，有種末日的景象，和想像中差不太多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88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MA" val="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23</TotalTime>
  <Words>145</Words>
  <Application>Microsoft Office PowerPoint</Application>
  <PresentationFormat>寬螢幕</PresentationFormat>
  <Paragraphs>8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Rockwell</vt:lpstr>
      <vt:lpstr>Rockwell Condensed</vt:lpstr>
      <vt:lpstr>Wingdings</vt:lpstr>
      <vt:lpstr>木刻字型</vt:lpstr>
      <vt:lpstr>20250915</vt:lpstr>
      <vt:lpstr>Prompt:</vt:lpstr>
      <vt:lpstr>PowerPoint 簡報</vt:lpstr>
      <vt:lpstr>心得說明: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Allen Tsai</cp:lastModifiedBy>
  <cp:revision>3</cp:revision>
  <dcterms:created xsi:type="dcterms:W3CDTF">2025-09-15T07:16:27Z</dcterms:created>
  <dcterms:modified xsi:type="dcterms:W3CDTF">2025-09-15T11:29:20Z</dcterms:modified>
</cp:coreProperties>
</file>